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6"/>
  </p:notesMasterIdLst>
  <p:sldIdLst>
    <p:sldId id="305" r:id="rId3"/>
    <p:sldId id="318" r:id="rId4"/>
    <p:sldId id="307" r:id="rId5"/>
    <p:sldId id="308" r:id="rId6"/>
    <p:sldId id="309" r:id="rId7"/>
    <p:sldId id="310" r:id="rId8"/>
    <p:sldId id="320" r:id="rId9"/>
    <p:sldId id="358" r:id="rId10"/>
    <p:sldId id="359" r:id="rId11"/>
    <p:sldId id="361" r:id="rId12"/>
    <p:sldId id="364" r:id="rId13"/>
    <p:sldId id="324" r:id="rId14"/>
    <p:sldId id="3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3" autoAdjust="0"/>
    <p:restoredTop sz="94660"/>
  </p:normalViewPr>
  <p:slideViewPr>
    <p:cSldViewPr>
      <p:cViewPr>
        <p:scale>
          <a:sx n="66" d="100"/>
          <a:sy n="66" d="100"/>
        </p:scale>
        <p:origin x="-222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9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22.09.2017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22.09.2017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5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5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7283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70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56" y="3068960"/>
            <a:ext cx="8640960" cy="34563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МАЙМАКСАНСКОГО ТЕРРИТОРИАЛЬНОГО ОКРУГА АДМИНИСТРАЦИИ МУНИЦИПАЛЬНОГО ОБРАЗОВАНИЯ «ГОРОД АРХАНГЕЛЬСК»</a:t>
            </a: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2" y="908721"/>
            <a:ext cx="1368151" cy="17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ПО ОКОНЧАНИИ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Буденного, д. 13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34" y="1540823"/>
            <a:ext cx="6888209" cy="5166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9" y="314096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Спасибо за внимание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3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4" y="1929850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7" y="613967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05 сентября 2017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3" y="332657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67547" y="1340768"/>
            <a:ext cx="8208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Ход реализации в 2017 году мероприятий </a:t>
            </a:r>
            <a:r>
              <a:rPr lang="ru-RU" sz="32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«Формирование современной городской среды на территории муниципального образования «Город Архангельск» в рамках ведомственной целевой программы «Развитие города Архангельска, как административного центра Архангельской области»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12" y="1484785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 Информация о выполнении работ по второй проведенной процедуре торгов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203" y="3481519"/>
            <a:ext cx="8856984" cy="175432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Извещение о проведении открытого аукциона в электронной форме размещено на сайте единой информационной системе в сфере закупок 17.07.2017 г.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На участие в аукционе подана три заявки.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 итогам проведения электронного аукциона заключен муниципальный контракт № 18 от 14.08.2017 г. на сумму 2 338 374,85 руб.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том числе: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0808"/>
              </p:ext>
            </p:extLst>
          </p:nvPr>
        </p:nvGraphicFramePr>
        <p:xfrm>
          <a:off x="611561" y="5235845"/>
          <a:ext cx="8136903" cy="14335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4738"/>
                <a:gridCol w="1807509"/>
                <a:gridCol w="1872208"/>
                <a:gridCol w="1584176"/>
                <a:gridCol w="1410020"/>
                <a:gridCol w="1038252"/>
              </a:tblGrid>
              <a:tr h="74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адрес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стоимость работ по муниципальному контракту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Федеральный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Областной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Местный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ул. Победы, 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904 819,90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682 551,62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120 450,28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101 818,00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ул. Школьная, 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488 000,11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390 071,04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68 836,07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29 093,00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ул. Буденного, 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945 554,84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730 936,97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128 988,87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85 629,00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4752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Заказчик</a:t>
            </a:r>
            <a:r>
              <a:rPr lang="ru-RU" sz="2400" dirty="0">
                <a:solidFill>
                  <a:srgbClr val="0000FF"/>
                </a:solidFill>
              </a:rPr>
              <a:t>: Администрация </a:t>
            </a:r>
            <a:r>
              <a:rPr lang="ru-RU" sz="2400" dirty="0" err="1">
                <a:solidFill>
                  <a:srgbClr val="0000FF"/>
                </a:solidFill>
              </a:rPr>
              <a:t>Маймаксанского</a:t>
            </a:r>
            <a:r>
              <a:rPr lang="ru-RU" sz="2400" dirty="0">
                <a:solidFill>
                  <a:srgbClr val="0000FF"/>
                </a:solidFill>
              </a:rPr>
              <a:t> территориального округа Администрации муниципального образования «Город Архангельск»,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тел. 246-005 приемная</a:t>
            </a:r>
            <a:r>
              <a:rPr lang="ru-RU" sz="2400" dirty="0">
                <a:solidFill>
                  <a:srgbClr val="0000FF"/>
                </a:solidFill>
              </a:rPr>
              <a:t> 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Подрядчик: ООО «Дорожно-мостовая компания»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Тел. 27-57-02 зам. директора В.С. Гурин.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 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Технический контроль: ООО СК «Дельта-Строй»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Тел. 24-51-18 директор Г.Э. </a:t>
            </a:r>
            <a:r>
              <a:rPr lang="ru-RU" sz="2400" dirty="0" smtClean="0">
                <a:solidFill>
                  <a:srgbClr val="0000FF"/>
                </a:solidFill>
              </a:rPr>
              <a:t>Жаров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Сроки </a:t>
            </a:r>
            <a:r>
              <a:rPr lang="ru-RU" sz="2400" dirty="0">
                <a:solidFill>
                  <a:srgbClr val="0000FF"/>
                </a:solidFill>
              </a:rPr>
              <a:t>выполнения работ: с 14.08.2017г по 15.09.2017 г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8271" y="316971"/>
            <a:ext cx="5467350" cy="936104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84482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Выполнение работ </a:t>
            </a:r>
            <a:r>
              <a:rPr lang="ru-RU" sz="2400" b="1" dirty="0">
                <a:solidFill>
                  <a:srgbClr val="0000FF"/>
                </a:solidFill>
              </a:rPr>
              <a:t>по </a:t>
            </a:r>
            <a:r>
              <a:rPr lang="ru-RU" sz="2400" b="1" dirty="0" smtClean="0">
                <a:solidFill>
                  <a:srgbClr val="0000FF"/>
                </a:solidFill>
              </a:rPr>
              <a:t>восстановлению покрытия дворового проезда  и тротуара по адресу ул. Буденного, д. 13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МОИ ДОКУМЕНТЫ\КОНТРАКТЫ\ДОРОГИ городская среда\Scanned-image_06-06-2017-100531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17970"/>
            <a:ext cx="3998541" cy="5955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734" y="1916832"/>
            <a:ext cx="828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 начала проведения работ</a:t>
            </a:r>
            <a:endParaRPr lang="ru-RU" sz="4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5647" y="18448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Ул. Буденного, д. 13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D:\МОИ ДОКУМЕНТЫ\КОНТРАКТЫ\ДОРОГИ городская среда\фото\ул. Буденного, д.13\Общий вид двора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0" y="3898996"/>
            <a:ext cx="3715569" cy="2787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КОНТРАКТЫ\ДОРОГИ городская среда\фото\ул. Буденного, д.13\Общий вид дво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19312"/>
            <a:ext cx="3729800" cy="2797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КОНТРАКТЫ\ДОРОГИ городская среда\фото\ул. Буденного, д.13\дефект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98996"/>
            <a:ext cx="3670161" cy="2752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В ПРОЦЕССЕ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Буденного, д. 13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3074" name="Picture 2" descr="C:\Users\PopovaAA\Desktop\Новая папка (3)\ул. Буденного, д.13 от 04.09.2017 (1)\Буденного 13 от 04.09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8305"/>
            <a:ext cx="3759380" cy="2787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PopovaAA\Desktop\Новая папка (3)\ул. Буденного, д.13 от 04.09.2017 (1)\Буденного 13 от 04.09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3839694"/>
            <a:ext cx="3816422" cy="28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PopovaAA\Desktop\Новая папка (3)\ул. Буденного, д.13 от 04.09.2017 (1)\Буденного 13 от 04.09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58" y="1540823"/>
            <a:ext cx="4055956" cy="3007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07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320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Заказчик: Администрация Маймаксанского территориального округа Администрации муниципального образования «Город Архангельск»,  тел. 246-005 приемная   Подрядчик: ООО «Дорожно-мостовая компания»  Тел. 27-57-02 зам. директора В.С. Гурин.   Технический контроль: ООО СК «Дельта-Строй» Тел. 24-51-18 директор Г.Э. Жаров  Сроки выполнения работ: с 14.08.2017г по 15.09.2017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Светлана Андреевна Алутина</cp:lastModifiedBy>
  <cp:revision>122</cp:revision>
  <dcterms:created xsi:type="dcterms:W3CDTF">2016-09-16T13:01:11Z</dcterms:created>
  <dcterms:modified xsi:type="dcterms:W3CDTF">2017-09-22T09:10:51Z</dcterms:modified>
</cp:coreProperties>
</file>